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060" autoAdjust="0"/>
    <p:restoredTop sz="94660"/>
  </p:normalViewPr>
  <p:slideViewPr>
    <p:cSldViewPr>
      <p:cViewPr varScale="1">
        <p:scale>
          <a:sx n="74" d="100"/>
          <a:sy n="74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5A2F9E-4F05-435D-AE5F-D0C3D9AD8F1F}" type="datetimeFigureOut">
              <a:rPr lang="en-US" smtClean="0"/>
              <a:pPr/>
              <a:t>7/28/2009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9D555A-8226-468E-8499-B122F0A2B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-285776"/>
            <a:ext cx="7772400" cy="1470025"/>
          </a:xfrm>
        </p:spPr>
        <p:txBody>
          <a:bodyPr>
            <a:normAutofit/>
          </a:bodyPr>
          <a:lstStyle/>
          <a:p>
            <a:r>
              <a:rPr lang="en-AU" sz="2400" dirty="0" smtClean="0"/>
              <a:t>FLIGHT GLOSSARY</a:t>
            </a:r>
            <a:endParaRPr lang="en-AU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1500174"/>
            <a:ext cx="6400800" cy="4929222"/>
          </a:xfrm>
        </p:spPr>
        <p:txBody>
          <a:bodyPr>
            <a:normAutofit/>
          </a:bodyPr>
          <a:lstStyle/>
          <a:p>
            <a:r>
              <a:rPr lang="en-AU" sz="2600" dirty="0" smtClean="0">
                <a:hlinkClick r:id="rId2" action="ppaction://hlinksldjump"/>
              </a:rPr>
              <a:t>Gravity</a:t>
            </a:r>
            <a:endParaRPr lang="en-AU" sz="2600" dirty="0" smtClean="0"/>
          </a:p>
          <a:p>
            <a:r>
              <a:rPr lang="en-AU" sz="2600" dirty="0" smtClean="0">
                <a:hlinkClick r:id="rId3" action="ppaction://hlinksldjump"/>
              </a:rPr>
              <a:t>Lift</a:t>
            </a:r>
            <a:endParaRPr lang="en-AU" sz="2600" dirty="0" smtClean="0"/>
          </a:p>
          <a:p>
            <a:r>
              <a:rPr lang="en-AU" sz="2600" dirty="0" smtClean="0">
                <a:hlinkClick r:id="rId4" action="ppaction://hlinksldjump"/>
              </a:rPr>
              <a:t>Drag</a:t>
            </a:r>
            <a:endParaRPr lang="en-AU" sz="2600" dirty="0" smtClean="0"/>
          </a:p>
          <a:p>
            <a:r>
              <a:rPr lang="en-AU" sz="2600" dirty="0" smtClean="0">
                <a:hlinkClick r:id="rId5" action="ppaction://hlinksldjump"/>
              </a:rPr>
              <a:t>Thrust</a:t>
            </a:r>
            <a:endParaRPr lang="en-AU" sz="2600" dirty="0" smtClean="0"/>
          </a:p>
          <a:p>
            <a:r>
              <a:rPr lang="en-AU" sz="2600" dirty="0" smtClean="0">
                <a:hlinkClick r:id="rId6" action="ppaction://hlinksldjump"/>
              </a:rPr>
              <a:t>Flaps</a:t>
            </a:r>
            <a:endParaRPr lang="en-AU" sz="2600" dirty="0" smtClean="0"/>
          </a:p>
          <a:p>
            <a:r>
              <a:rPr lang="en-AU" sz="2600" dirty="0" smtClean="0">
                <a:hlinkClick r:id="rId7" action="ppaction://hlinksldjump"/>
              </a:rPr>
              <a:t>Glide</a:t>
            </a:r>
            <a:endParaRPr lang="en-AU" sz="2600" dirty="0" smtClean="0"/>
          </a:p>
          <a:p>
            <a:r>
              <a:rPr lang="en-AU" sz="2600" dirty="0" smtClean="0">
                <a:hlinkClick r:id="rId8" action="ppaction://hlinksldjump"/>
              </a:rPr>
              <a:t>Air</a:t>
            </a:r>
            <a:r>
              <a:rPr lang="en-AU" sz="2600" dirty="0" smtClean="0"/>
              <a:t/>
            </a:r>
            <a:br>
              <a:rPr lang="en-AU" sz="2600" dirty="0" smtClean="0"/>
            </a:br>
            <a:r>
              <a:rPr lang="en-AU" sz="2600" dirty="0" smtClean="0">
                <a:hlinkClick r:id="rId9" action="ppaction://hlinksldjump"/>
              </a:rPr>
              <a:t>pilot</a:t>
            </a:r>
            <a:endParaRPr lang="en-AU" sz="2600" dirty="0" smtClean="0"/>
          </a:p>
          <a:p>
            <a:r>
              <a:rPr lang="en-AU" sz="2600" dirty="0" smtClean="0">
                <a:hlinkClick r:id="rId10" action="ppaction://hlinksldjump"/>
              </a:rPr>
              <a:t>Wing</a:t>
            </a:r>
            <a:endParaRPr lang="en-AU" sz="2600" dirty="0" smtClean="0"/>
          </a:p>
          <a:p>
            <a:r>
              <a:rPr lang="en-AU" sz="2600" dirty="0" smtClean="0">
                <a:hlinkClick r:id="rId11" action="ppaction://hlinksldjump"/>
              </a:rPr>
              <a:t>canopy</a:t>
            </a:r>
            <a:endParaRPr lang="en-AU" sz="2600" dirty="0" smtClean="0"/>
          </a:p>
          <a:p>
            <a:endParaRPr lang="en-AU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662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 smtClean="0"/>
              <a:t>Wing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1714488"/>
            <a:ext cx="69294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wings let the plane to get around and if one wing is heaver the hole plane will be tilted. </a:t>
            </a:r>
            <a:endParaRPr lang="en-AU" sz="2800" dirty="0"/>
          </a:p>
        </p:txBody>
      </p:sp>
      <p:pic>
        <p:nvPicPr>
          <p:cNvPr id="7170" name="Picture 2" descr="C:\Users\gr56\AppData\Local\Microsoft\Windows\Temporary Internet Files\Content.IE5\Q6K75409\MCj040986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857628"/>
            <a:ext cx="1457325" cy="1866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 smtClean="0"/>
              <a:t>Canopy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1500174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/>
              <a:t>Canopy </a:t>
            </a:r>
            <a:r>
              <a:rPr lang="en-AU" sz="4800" dirty="0" smtClean="0"/>
              <a:t>is a cover of a aircraft. </a:t>
            </a:r>
            <a:endParaRPr lang="en-AU" sz="4800" dirty="0"/>
          </a:p>
        </p:txBody>
      </p:sp>
      <p:pic>
        <p:nvPicPr>
          <p:cNvPr id="8194" name="Picture 2" descr="C:\Users\gr56\AppData\Local\Microsoft\Windows\Temporary Internet Files\Content.IE5\FD1U012U\MCj0441721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4290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 smtClean="0"/>
              <a:t>Gravity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428736"/>
            <a:ext cx="5143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Gravity keeps the plane stabilized. without Gravity our planes would just be flouting in space and around the earth. </a:t>
            </a:r>
            <a:endParaRPr lang="en-AU" sz="2800" dirty="0"/>
          </a:p>
        </p:txBody>
      </p:sp>
      <p:pic>
        <p:nvPicPr>
          <p:cNvPr id="1028" name="Picture 4" descr="C:\Program Files\Microsoft Office\MEDIA\CAGCAT10\j023307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3679" y="4000504"/>
            <a:ext cx="3420313" cy="1714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/>
              <a:t>L</a:t>
            </a:r>
            <a:r>
              <a:rPr lang="en-AU" sz="2800" dirty="0" smtClean="0"/>
              <a:t>ift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857364"/>
            <a:ext cx="5572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/>
              <a:t>The power of the force </a:t>
            </a:r>
            <a:r>
              <a:rPr lang="en-AU" sz="3600" dirty="0" smtClean="0"/>
              <a:t>allows </a:t>
            </a:r>
            <a:r>
              <a:rPr lang="en-AU" sz="3600" dirty="0" smtClean="0"/>
              <a:t>the plane to lift of the ground.</a:t>
            </a:r>
            <a:endParaRPr lang="en-AU" sz="3600" dirty="0"/>
          </a:p>
        </p:txBody>
      </p:sp>
      <p:pic>
        <p:nvPicPr>
          <p:cNvPr id="2051" name="Picture 3" descr="C:\Users\gr56\AppData\Local\Microsoft\Windows\Temporary Internet Files\Content.IE5\FD1U012U\MMj028403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143379"/>
            <a:ext cx="2286016" cy="22053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 smtClean="0"/>
              <a:t>Drag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2071678"/>
            <a:ext cx="57150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Drag lets the plane not move </a:t>
            </a:r>
            <a:r>
              <a:rPr lang="en-AU" sz="2800" dirty="0" smtClean="0"/>
              <a:t>too </a:t>
            </a:r>
            <a:r>
              <a:rPr lang="en-AU" sz="2800" dirty="0" smtClean="0"/>
              <a:t>fast or move to slow it lets it go threw same speed all the way you go.</a:t>
            </a:r>
            <a:endParaRPr lang="en-AU" sz="2800" dirty="0"/>
          </a:p>
        </p:txBody>
      </p:sp>
      <p:pic>
        <p:nvPicPr>
          <p:cNvPr id="3074" name="Picture 2" descr="C:\Users\gr56\AppData\Local\Microsoft\Windows\Temporary Internet Files\Content.IE5\Q6K75409\MCj042420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9587" y="4357694"/>
            <a:ext cx="2537189" cy="16736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/>
              <a:t>T</a:t>
            </a:r>
            <a:r>
              <a:rPr lang="en-AU" sz="2800" dirty="0" smtClean="0"/>
              <a:t>hrust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500174"/>
            <a:ext cx="514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Thrust </a:t>
            </a:r>
            <a:r>
              <a:rPr lang="en-AU" sz="3200" dirty="0" smtClean="0"/>
              <a:t>allows </a:t>
            </a:r>
            <a:r>
              <a:rPr lang="en-AU" sz="3200" dirty="0" smtClean="0"/>
              <a:t>a plane to move through or around air and the sky.</a:t>
            </a:r>
            <a:endParaRPr lang="en-AU" sz="3200" dirty="0"/>
          </a:p>
        </p:txBody>
      </p:sp>
      <p:pic>
        <p:nvPicPr>
          <p:cNvPr id="4098" name="Picture 2" descr="C:\Users\gr56\AppData\Local\Microsoft\Windows\Temporary Internet Files\Content.IE5\RW8SE6K9\MPj040310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834495"/>
            <a:ext cx="3059618" cy="20470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 smtClean="0"/>
              <a:t>Flaps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1571612"/>
            <a:ext cx="47149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flaps </a:t>
            </a:r>
            <a:r>
              <a:rPr lang="en-AU" sz="2800" dirty="0" smtClean="0"/>
              <a:t>allows the </a:t>
            </a:r>
            <a:r>
              <a:rPr lang="en-AU" sz="2800" dirty="0" smtClean="0"/>
              <a:t>plane to turn as much as you want without the flaps you will just be going straight.</a:t>
            </a:r>
            <a:endParaRPr lang="en-AU" sz="2800" dirty="0"/>
          </a:p>
        </p:txBody>
      </p:sp>
      <p:pic>
        <p:nvPicPr>
          <p:cNvPr id="5122" name="Picture 2" descr="C:\Program Files\Microsoft Office\MEDIA\CAGCAT10\j029323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143380"/>
            <a:ext cx="2324026" cy="1714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 smtClean="0"/>
              <a:t>Glide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500174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/>
              <a:t>When the planes glide the plane would just be flowing though the air peacefully. </a:t>
            </a:r>
            <a:endParaRPr lang="en-AU" sz="3600" dirty="0"/>
          </a:p>
        </p:txBody>
      </p:sp>
      <p:pic>
        <p:nvPicPr>
          <p:cNvPr id="6146" name="Picture 2" descr="C:\Users\gr56\AppData\Local\Microsoft\Windows\Temporary Internet Files\Content.IE5\Q6K75409\MCj044172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286124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 smtClean="0"/>
              <a:t>Air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1857364"/>
            <a:ext cx="45720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air </a:t>
            </a:r>
            <a:r>
              <a:rPr lang="en-AU" sz="2800" dirty="0" smtClean="0"/>
              <a:t>allows </a:t>
            </a:r>
            <a:r>
              <a:rPr lang="en-AU" sz="2800" dirty="0" smtClean="0"/>
              <a:t>the plane to fly  around the earth without air we could not fly.</a:t>
            </a:r>
            <a:endParaRPr lang="en-AU" sz="2800" dirty="0"/>
          </a:p>
        </p:txBody>
      </p:sp>
      <p:pic>
        <p:nvPicPr>
          <p:cNvPr id="2050" name="Picture 2" descr="C:\Users\gr56\AppData\Local\Microsoft\Windows\Temporary Internet Files\Content.IE5\TQ6KG7QV\MCBD19946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929066"/>
            <a:ext cx="1876650" cy="18013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en-AU" sz="2800" dirty="0" smtClean="0"/>
              <a:t>Pilot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Back to list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2143116"/>
            <a:ext cx="5214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pilots drives the plane so the plane can get around and makes the plane under control.</a:t>
            </a:r>
            <a:endParaRPr lang="en-AU" sz="2800" dirty="0"/>
          </a:p>
        </p:txBody>
      </p:sp>
      <p:pic>
        <p:nvPicPr>
          <p:cNvPr id="3074" name="Picture 2" descr="C:\Users\gr56\AppData\Local\Microsoft\Windows\Temporary Internet Files\Content.IE5\63ITJWCS\MCj042474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071942"/>
            <a:ext cx="1387475" cy="1803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</TotalTime>
  <Words>224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FLIGHT GLOSSARY</vt:lpstr>
      <vt:lpstr>Gravity</vt:lpstr>
      <vt:lpstr>Lift</vt:lpstr>
      <vt:lpstr>Drag</vt:lpstr>
      <vt:lpstr>Thrust</vt:lpstr>
      <vt:lpstr>Flaps</vt:lpstr>
      <vt:lpstr>Glide</vt:lpstr>
      <vt:lpstr>Air</vt:lpstr>
      <vt:lpstr>Pilot</vt:lpstr>
      <vt:lpstr>Wing</vt:lpstr>
      <vt:lpstr>Canopy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FLIGHT GLOSSARY</dc:title>
  <dc:creator>Gr56</dc:creator>
  <cp:lastModifiedBy>Gr56</cp:lastModifiedBy>
  <cp:revision>8</cp:revision>
  <dcterms:created xsi:type="dcterms:W3CDTF">2009-07-22T01:39:41Z</dcterms:created>
  <dcterms:modified xsi:type="dcterms:W3CDTF">2009-07-28T04:08:09Z</dcterms:modified>
</cp:coreProperties>
</file>